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4"/>
  </p:notesMasterIdLst>
  <p:sldIdLst>
    <p:sldId id="272" r:id="rId2"/>
    <p:sldId id="273" r:id="rId3"/>
  </p:sldIdLst>
  <p:sldSz cx="24384000" cy="13716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7" userDrawn="1">
          <p15:clr>
            <a:srgbClr val="A4A3A4"/>
          </p15:clr>
        </p15:guide>
        <p15:guide id="2" pos="97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Анатольевна Меркулова" initials="ЕА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595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80"/>
  </p:normalViewPr>
  <p:slideViewPr>
    <p:cSldViewPr snapToGrid="0" showGuides="1">
      <p:cViewPr>
        <p:scale>
          <a:sx n="40" d="100"/>
          <a:sy n="40" d="100"/>
        </p:scale>
        <p:origin x="-120" y="-480"/>
      </p:cViewPr>
      <p:guideLst>
        <p:guide orient="horz" pos="4207"/>
        <p:guide pos="9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55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55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zn.kurganobl.ru/struct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A picture containing indoor, building, bathroom, white&#10;&#10;Description automatically generated">
            <a:extLst>
              <a:ext uri="{FF2B5EF4-FFF2-40B4-BE49-F238E27FC236}">
                <a16:creationId xmlns="" xmlns:a16="http://schemas.microsoft.com/office/drawing/2014/main" id="{01711132-13A7-4DDC-9E6C-099EE0ABD8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6" y="345761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627868" y="347775"/>
            <a:ext cx="2239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Внимание граждан, желающих приобрести новые </a:t>
            </a:r>
          </a:p>
          <a:p>
            <a:pPr defTabSz="457200" hangingPunct="1"/>
            <a:r>
              <a:rPr lang="ru-RU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или развить имеющиеся знания!</a:t>
            </a:r>
            <a:endParaRPr lang="ru-RU" sz="4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Номер слайда 2">
            <a:extLst>
              <a:ext uri="{FF2B5EF4-FFF2-40B4-BE49-F238E27FC236}">
                <a16:creationId xmlns="" xmlns:a16="http://schemas.microsoft.com/office/drawing/2014/main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1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0836" y="3000458"/>
            <a:ext cx="91162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Кто имеет право бесплатно пройти профессиональное обучение?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граждане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ищущие работу и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обратившиеся 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органы службы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занятости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включая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безработных;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лица в возрасте 50-ти лет и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старше;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лица </a:t>
            </a:r>
            <a:r>
              <a:rPr lang="ru-RU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возраста;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женщины, находящиеся в отпуске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уходу  за ребенком в возрасте до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трех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лет,</a:t>
            </a: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женщины, не состоящие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трудовых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отношениях и имеющие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дошкольного  возраста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397" y="672517"/>
            <a:ext cx="1522709" cy="6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6262" y="1893625"/>
            <a:ext cx="18697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Центры занятости населения приглашают граждан пройти обучение в рамках регионального проекта «Содействие занятости» национального проекта «Демография»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15589" y="7970594"/>
            <a:ext cx="891937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Кто будет выступать региональным оператором программы по обучению?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ГБПОУ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«Курганский промышленный техникум»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Курганский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филиал ФГБОУ «Российская академия народного хозяйства и государственной службы при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Президенте Российской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Федерации»;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Центр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дополнительного образования ФГБОУ ВО «Тюменский государственный университет»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694525" y="3207321"/>
            <a:ext cx="891937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нужно сделать, чтобы пройти обучение?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подать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заявление на обучение  на портале «Работа в России», через логин и пароль входа в личный кабинет на сайте «</a:t>
            </a:r>
            <a:r>
              <a:rPr lang="ru-RU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Госуслуги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выбрать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компетенцию,  </a:t>
            </a:r>
            <a:r>
              <a:rPr lang="ru-RU" sz="2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оценив возможность  трудоустройства по  полученной профессии после </a:t>
            </a:r>
            <a:r>
              <a:rPr lang="ru-RU" sz="2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обучения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91186" y="6119003"/>
            <a:ext cx="1001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ВАЖНО! Перед направлением гражданина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обучение образовательная организация будет заключать: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b="1" dirty="0"/>
              <a:t> 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трёхсторонний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договор с участником мероприятия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работодателем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последующем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трудоустройстве;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двухсторонний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договор с гражданином, предусматривающий обязательство по открытию собственного дела после обучения (регистрация в качестве индивидуального предпринимателя, юридического лица, крестьянского (фермерского) хозяйства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самозанятого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5678" y="11734088"/>
            <a:ext cx="25130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 информацией обращаться </a:t>
            </a:r>
            <a:r>
              <a:rPr lang="ru-RU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Главное управление по труду и занятости населения Курганской области </a:t>
            </a:r>
            <a:r>
              <a:rPr lang="ru-RU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телефону: (3522) 45-46-21 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центр занятости населения по месту жительства. 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Контактные данные центров занятости:  </a:t>
            </a:r>
            <a:r>
              <a:rPr lang="ru-RU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http://czn.kurganobl.ru/struct.html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277" y="11734088"/>
            <a:ext cx="22917168" cy="169813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8" y="7862200"/>
            <a:ext cx="1319214" cy="13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7" descr="https://www.syktsu.ru/edu/additional-education/FP-sodeystvie-zanyatosti/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s://www.syktsu.ru/edu/additional-education/FP-sodeystvie-zanyatosti/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1" y="3180212"/>
            <a:ext cx="1256228" cy="12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861" y="3209105"/>
            <a:ext cx="1329084" cy="132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https://www.syktsu.ru/edu/additional-education/FP-sodeystvie-zanyatosti/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14" y="6119003"/>
            <a:ext cx="1329084" cy="13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071" y="9728649"/>
            <a:ext cx="1319214" cy="13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3697863" y="9868621"/>
            <a:ext cx="10007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Какое направление для обучения можно выбрать?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94525" y="10251869"/>
            <a:ext cx="10466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списком направлений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обучения вы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можете ознакомиться при заполнении 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заявки на обучение на портале «Работа в России»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1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A picture containing indoor, building, bathroom, white&#10;&#10;Description automatically generated">
            <a:extLst>
              <a:ext uri="{FF2B5EF4-FFF2-40B4-BE49-F238E27FC236}">
                <a16:creationId xmlns="" xmlns:a16="http://schemas.microsoft.com/office/drawing/2014/main" id="{01711132-13A7-4DDC-9E6C-099EE0ABD8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49" y="1"/>
            <a:ext cx="24384001" cy="13716000"/>
          </a:xfrm>
          <a:prstGeom prst="rect">
            <a:avLst/>
          </a:prstGeom>
        </p:spPr>
      </p:pic>
      <p:sp>
        <p:nvSpPr>
          <p:cNvPr id="37" name="Номер слайда 2">
            <a:extLst>
              <a:ext uri="{FF2B5EF4-FFF2-40B4-BE49-F238E27FC236}">
                <a16:creationId xmlns="" xmlns:a16="http://schemas.microsoft.com/office/drawing/2014/main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22" name="договоры  с центрами обучения">
            <a:extLst>
              <a:ext uri="{FF2B5EF4-FFF2-40B4-BE49-F238E27FC236}">
                <a16:creationId xmlns="" xmlns:a16="http://schemas.microsoft.com/office/drawing/2014/main" id="{6DAB5196-9371-4E48-B2DF-25B003390759}"/>
              </a:ext>
            </a:extLst>
          </p:cNvPr>
          <p:cNvSpPr txBox="1"/>
          <p:nvPr/>
        </p:nvSpPr>
        <p:spPr>
          <a:xfrm>
            <a:off x="13915845" y="8385776"/>
            <a:ext cx="978960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endParaRPr dirty="0">
              <a:solidFill>
                <a:schemeClr val="tx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397" y="672517"/>
            <a:ext cx="1522709" cy="6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1797269" y="444035"/>
            <a:ext cx="20085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КАК ПОДАТЬ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ЗАЯВЛЕНИЕ НА </a:t>
            </a:r>
            <a:r>
              <a:rPr lang="ru-RU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ОБУЧЕНИЕ В РАМКАХ РЕГИОНАЛЬНОГО ПРОЕКТА «СОДЕЙСТВИЕ ЗАНЯТОСТИ» НАЦИОНАЛЬНОГО ПРОЕКТА «ДЕМОГРАФИЯ НА ПОРТАЛЕ «РАБОТА В РОССИИ»?</a:t>
            </a:r>
          </a:p>
        </p:txBody>
      </p:sp>
      <p:pic>
        <p:nvPicPr>
          <p:cNvPr id="27" name="Рисунок 26" descr="C:\Users\KITYSHINAAS\Desktop\заявление 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462993"/>
            <a:ext cx="5364268" cy="541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C:\Users\KITYSHINAAS\Desktop\[Originals]\заявка  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950" y="4548613"/>
            <a:ext cx="4146984" cy="541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6" descr="C:\Users\KITYSHINAAS\Desktop\заявка 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449" y="4548613"/>
            <a:ext cx="4483995" cy="507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трелка вправо 32"/>
          <p:cNvSpPr/>
          <p:nvPr/>
        </p:nvSpPr>
        <p:spPr>
          <a:xfrm>
            <a:off x="7241820" y="6831544"/>
            <a:ext cx="619125" cy="5524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3398605" y="6882891"/>
            <a:ext cx="619125" cy="5524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18468975" y="6894363"/>
            <a:ext cx="619125" cy="5524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867650" y="7370009"/>
            <a:ext cx="906162" cy="254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40" name="Овал 39"/>
          <p:cNvSpPr/>
          <p:nvPr/>
        </p:nvSpPr>
        <p:spPr>
          <a:xfrm>
            <a:off x="19256334" y="9120268"/>
            <a:ext cx="762394" cy="2118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14478561" y="9204928"/>
            <a:ext cx="696612" cy="254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2421" y="10069376"/>
            <a:ext cx="74585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  <a:buSzPct val="100000"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«Записаться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обучение»  на портале «Работа в России», пройдя по  ссылке: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://trudvsem.ru/information/pages/support-employment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8593" y="11193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C:\Users\KITYSHINAAS\Desktop\Содействие занятости\1FIubqhM24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6" y="4780129"/>
            <a:ext cx="6685357" cy="403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вал 43"/>
          <p:cNvSpPr/>
          <p:nvPr/>
        </p:nvSpPr>
        <p:spPr>
          <a:xfrm>
            <a:off x="3921265" y="8010907"/>
            <a:ext cx="1302663" cy="3894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0480" y="10331743"/>
            <a:ext cx="3719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Выбрать категорию,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которой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относитесь</a:t>
            </a:r>
          </a:p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4003434" y="10331743"/>
            <a:ext cx="3866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Выбрать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регион,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котором вы проживаете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26395" y="10393298"/>
            <a:ext cx="386035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Выбрать компетенцию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обучения</a:t>
            </a:r>
          </a:p>
          <a:p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4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318</Words>
  <Application>Microsoft Office PowerPoint</Application>
  <PresentationFormat>Произвольный</PresentationFormat>
  <Paragraphs>36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Polyakova</cp:lastModifiedBy>
  <cp:revision>210</cp:revision>
  <cp:lastPrinted>2021-03-15T19:26:15Z</cp:lastPrinted>
  <dcterms:modified xsi:type="dcterms:W3CDTF">2021-06-21T11:57:40Z</dcterms:modified>
</cp:coreProperties>
</file>