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6"/>
  </p:notesMasterIdLst>
  <p:sldIdLst>
    <p:sldId id="487" r:id="rId3"/>
    <p:sldId id="480" r:id="rId4"/>
    <p:sldId id="483" r:id="rId5"/>
  </p:sldIdLst>
  <p:sldSz cx="5761038" cy="3240088"/>
  <p:notesSz cx="6797675" cy="9928225"/>
  <p:defaultTextStyle>
    <a:defPPr>
      <a:defRPr lang="ru-RU"/>
    </a:defPPr>
    <a:lvl1pPr marL="0" algn="l" defTabSz="51398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6993" algn="l" defTabSz="51398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3983" algn="l" defTabSz="51398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0972" algn="l" defTabSz="51398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7958" algn="l" defTabSz="51398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4949" algn="l" defTabSz="51398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1935" algn="l" defTabSz="51398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98924" algn="l" defTabSz="51398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5918" algn="l" defTabSz="51398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3A1"/>
    <a:srgbClr val="F9DBA5"/>
    <a:srgbClr val="CCFF99"/>
    <a:srgbClr val="FFFF99"/>
    <a:srgbClr val="EFCAFE"/>
    <a:srgbClr val="008000"/>
    <a:srgbClr val="CCFFFF"/>
    <a:srgbClr val="66CCFF"/>
    <a:srgbClr val="33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4643" autoAdjust="0"/>
  </p:normalViewPr>
  <p:slideViewPr>
    <p:cSldViewPr>
      <p:cViewPr varScale="1">
        <p:scale>
          <a:sx n="172" d="100"/>
          <a:sy n="172" d="100"/>
        </p:scale>
        <p:origin x="-96" y="-966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52DFD-2203-425A-9CD2-C0847C51AA1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36C95-76ED-40BC-B814-FF133114B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6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398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6993" algn="l" defTabSz="51398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3983" algn="l" defTabSz="51398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0972" algn="l" defTabSz="51398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27958" algn="l" defTabSz="51398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84949" algn="l" defTabSz="51398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41935" algn="l" defTabSz="51398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798924" algn="l" defTabSz="51398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55918" algn="l" defTabSz="51398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079" y="1006550"/>
            <a:ext cx="4896882" cy="694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172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7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4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1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8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6752" y="129760"/>
            <a:ext cx="1296234" cy="2764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068" y="129760"/>
            <a:ext cx="3792683" cy="2764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915" y="1006569"/>
            <a:ext cx="4520199" cy="694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7756" y="1836050"/>
            <a:ext cx="3722517" cy="828022"/>
          </a:xfrm>
        </p:spPr>
        <p:txBody>
          <a:bodyPr/>
          <a:lstStyle>
            <a:lvl1pPr marL="0" indent="0" algn="ctr">
              <a:buNone/>
              <a:defRPr/>
            </a:lvl1pPr>
            <a:lvl2pPr marL="245354" indent="0" algn="ctr">
              <a:buNone/>
              <a:defRPr/>
            </a:lvl2pPr>
            <a:lvl3pPr marL="490709" indent="0" algn="ctr">
              <a:buNone/>
              <a:defRPr/>
            </a:lvl3pPr>
            <a:lvl4pPr marL="736060" indent="0" algn="ctr">
              <a:buNone/>
              <a:defRPr/>
            </a:lvl4pPr>
            <a:lvl5pPr marL="981406" indent="0" algn="ctr">
              <a:buNone/>
              <a:defRPr/>
            </a:lvl5pPr>
            <a:lvl6pPr marL="1226760" indent="0" algn="ctr">
              <a:buNone/>
              <a:defRPr/>
            </a:lvl6pPr>
            <a:lvl7pPr marL="1472107" indent="0" algn="ctr">
              <a:buNone/>
              <a:defRPr/>
            </a:lvl7pPr>
            <a:lvl8pPr marL="1717459" indent="0" algn="ctr">
              <a:buNone/>
              <a:defRPr/>
            </a:lvl8pPr>
            <a:lvl9pPr marL="196281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B731F-4ECE-491C-B5D7-708FD7E682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77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10489-6DB4-4435-8058-F40C2EB5C9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25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151" y="2082061"/>
            <a:ext cx="4520199" cy="643518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0151" y="1373289"/>
            <a:ext cx="4520199" cy="708769"/>
          </a:xfrm>
        </p:spPr>
        <p:txBody>
          <a:bodyPr anchor="b"/>
          <a:lstStyle>
            <a:lvl1pPr marL="0" indent="0">
              <a:buNone/>
              <a:defRPr sz="1100"/>
            </a:lvl1pPr>
            <a:lvl2pPr marL="245354" indent="0">
              <a:buNone/>
              <a:defRPr sz="1000"/>
            </a:lvl2pPr>
            <a:lvl3pPr marL="490709" indent="0">
              <a:buNone/>
              <a:defRPr sz="800"/>
            </a:lvl3pPr>
            <a:lvl4pPr marL="736060" indent="0">
              <a:buNone/>
              <a:defRPr sz="700"/>
            </a:lvl4pPr>
            <a:lvl5pPr marL="981406" indent="0">
              <a:buNone/>
              <a:defRPr sz="700"/>
            </a:lvl5pPr>
            <a:lvl6pPr marL="1226760" indent="0">
              <a:buNone/>
              <a:defRPr sz="700"/>
            </a:lvl6pPr>
            <a:lvl7pPr marL="1472107" indent="0">
              <a:buNone/>
              <a:defRPr sz="700"/>
            </a:lvl7pPr>
            <a:lvl8pPr marL="1717459" indent="0">
              <a:buNone/>
              <a:defRPr sz="700"/>
            </a:lvl8pPr>
            <a:lvl9pPr marL="196281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C4A95-5056-45D0-BC17-1E2EAE7A88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07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5905" y="756021"/>
            <a:ext cx="2348731" cy="213830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03267" y="756021"/>
            <a:ext cx="2348731" cy="213830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860A3-3585-4441-8743-FE0BDD5AB02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73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5894" y="725281"/>
            <a:ext cx="2349654" cy="302259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5354" indent="0">
              <a:buNone/>
              <a:defRPr sz="1100" b="1"/>
            </a:lvl2pPr>
            <a:lvl3pPr marL="490709" indent="0">
              <a:buNone/>
              <a:defRPr sz="1000" b="1"/>
            </a:lvl3pPr>
            <a:lvl4pPr marL="736060" indent="0">
              <a:buNone/>
              <a:defRPr sz="800" b="1"/>
            </a:lvl4pPr>
            <a:lvl5pPr marL="981406" indent="0">
              <a:buNone/>
              <a:defRPr sz="800" b="1"/>
            </a:lvl5pPr>
            <a:lvl6pPr marL="1226760" indent="0">
              <a:buNone/>
              <a:defRPr sz="800" b="1"/>
            </a:lvl6pPr>
            <a:lvl7pPr marL="1472107" indent="0">
              <a:buNone/>
              <a:defRPr sz="800" b="1"/>
            </a:lvl7pPr>
            <a:lvl8pPr marL="1717459" indent="0">
              <a:buNone/>
              <a:defRPr sz="800" b="1"/>
            </a:lvl8pPr>
            <a:lvl9pPr marL="1962812" indent="0">
              <a:buNone/>
              <a:defRPr sz="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5894" y="1027528"/>
            <a:ext cx="2349654" cy="1866801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701433" y="725281"/>
            <a:ext cx="2350577" cy="302259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5354" indent="0">
              <a:buNone/>
              <a:defRPr sz="1100" b="1"/>
            </a:lvl2pPr>
            <a:lvl3pPr marL="490709" indent="0">
              <a:buNone/>
              <a:defRPr sz="1000" b="1"/>
            </a:lvl3pPr>
            <a:lvl4pPr marL="736060" indent="0">
              <a:buNone/>
              <a:defRPr sz="800" b="1"/>
            </a:lvl4pPr>
            <a:lvl5pPr marL="981406" indent="0">
              <a:buNone/>
              <a:defRPr sz="800" b="1"/>
            </a:lvl5pPr>
            <a:lvl6pPr marL="1226760" indent="0">
              <a:buNone/>
              <a:defRPr sz="800" b="1"/>
            </a:lvl6pPr>
            <a:lvl7pPr marL="1472107" indent="0">
              <a:buNone/>
              <a:defRPr sz="800" b="1"/>
            </a:lvl7pPr>
            <a:lvl8pPr marL="1717459" indent="0">
              <a:buNone/>
              <a:defRPr sz="800" b="1"/>
            </a:lvl8pPr>
            <a:lvl9pPr marL="1962812" indent="0">
              <a:buNone/>
              <a:defRPr sz="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701433" y="1027528"/>
            <a:ext cx="2350577" cy="1866801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A7F17-E573-4D30-80F6-E8EEC39D07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44013-E6B5-4230-975A-A5EDC7E4A1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212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6DA15-1B8A-487E-9F8D-B7124C2EF0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591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894" y="129005"/>
            <a:ext cx="1749546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9145" y="129006"/>
            <a:ext cx="2972843" cy="2765325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5894" y="678021"/>
            <a:ext cx="1749546" cy="2216310"/>
          </a:xfrm>
        </p:spPr>
        <p:txBody>
          <a:bodyPr/>
          <a:lstStyle>
            <a:lvl1pPr marL="0" indent="0">
              <a:buNone/>
              <a:defRPr sz="700"/>
            </a:lvl1pPr>
            <a:lvl2pPr marL="245354" indent="0">
              <a:buNone/>
              <a:defRPr sz="700"/>
            </a:lvl2pPr>
            <a:lvl3pPr marL="490709" indent="0">
              <a:buNone/>
              <a:defRPr sz="500"/>
            </a:lvl3pPr>
            <a:lvl4pPr marL="736060" indent="0">
              <a:buNone/>
              <a:defRPr sz="500"/>
            </a:lvl4pPr>
            <a:lvl5pPr marL="981406" indent="0">
              <a:buNone/>
              <a:defRPr sz="500"/>
            </a:lvl5pPr>
            <a:lvl6pPr marL="1226760" indent="0">
              <a:buNone/>
              <a:defRPr sz="500"/>
            </a:lvl6pPr>
            <a:lvl7pPr marL="1472107" indent="0">
              <a:buNone/>
              <a:defRPr sz="500"/>
            </a:lvl7pPr>
            <a:lvl8pPr marL="1717459" indent="0">
              <a:buNone/>
              <a:defRPr sz="500"/>
            </a:lvl8pPr>
            <a:lvl9pPr marL="1962812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F94D8-A3C5-423A-BACE-334C65ED850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9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353" y="2268061"/>
            <a:ext cx="3190729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42353" y="289508"/>
            <a:ext cx="3190729" cy="1944053"/>
          </a:xfrm>
        </p:spPr>
        <p:txBody>
          <a:bodyPr lIns="49070" tIns="24536" rIns="49070" bIns="24536"/>
          <a:lstStyle>
            <a:lvl1pPr marL="0" indent="0">
              <a:buNone/>
              <a:defRPr sz="1700"/>
            </a:lvl1pPr>
            <a:lvl2pPr marL="245354" indent="0">
              <a:buNone/>
              <a:defRPr sz="1500"/>
            </a:lvl2pPr>
            <a:lvl3pPr marL="490709" indent="0">
              <a:buNone/>
              <a:defRPr sz="1300"/>
            </a:lvl3pPr>
            <a:lvl4pPr marL="736060" indent="0">
              <a:buNone/>
              <a:defRPr sz="1100"/>
            </a:lvl4pPr>
            <a:lvl5pPr marL="981406" indent="0">
              <a:buNone/>
              <a:defRPr sz="1100"/>
            </a:lvl5pPr>
            <a:lvl6pPr marL="1226760" indent="0">
              <a:buNone/>
              <a:defRPr sz="1100"/>
            </a:lvl6pPr>
            <a:lvl7pPr marL="1472107" indent="0">
              <a:buNone/>
              <a:defRPr sz="1100"/>
            </a:lvl7pPr>
            <a:lvl8pPr marL="1717459" indent="0">
              <a:buNone/>
              <a:defRPr sz="1100"/>
            </a:lvl8pPr>
            <a:lvl9pPr marL="1962812" indent="0">
              <a:buNone/>
              <a:defRPr sz="11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2353" y="2535819"/>
            <a:ext cx="3190729" cy="380260"/>
          </a:xfrm>
        </p:spPr>
        <p:txBody>
          <a:bodyPr/>
          <a:lstStyle>
            <a:lvl1pPr marL="0" indent="0">
              <a:buNone/>
              <a:defRPr sz="700"/>
            </a:lvl1pPr>
            <a:lvl2pPr marL="245354" indent="0">
              <a:buNone/>
              <a:defRPr sz="700"/>
            </a:lvl2pPr>
            <a:lvl3pPr marL="490709" indent="0">
              <a:buNone/>
              <a:defRPr sz="500"/>
            </a:lvl3pPr>
            <a:lvl4pPr marL="736060" indent="0">
              <a:buNone/>
              <a:defRPr sz="500"/>
            </a:lvl4pPr>
            <a:lvl5pPr marL="981406" indent="0">
              <a:buNone/>
              <a:defRPr sz="500"/>
            </a:lvl5pPr>
            <a:lvl6pPr marL="1226760" indent="0">
              <a:buNone/>
              <a:defRPr sz="500"/>
            </a:lvl6pPr>
            <a:lvl7pPr marL="1472107" indent="0">
              <a:buNone/>
              <a:defRPr sz="500"/>
            </a:lvl7pPr>
            <a:lvl8pPr marL="1717459" indent="0">
              <a:buNone/>
              <a:defRPr sz="500"/>
            </a:lvl8pPr>
            <a:lvl9pPr marL="1962812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1FD1-6652-4E9C-9D9D-91917D8558C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98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D25A3-9993-4862-A475-8F99B497C2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04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855465" y="129785"/>
            <a:ext cx="1196523" cy="2764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5894" y="129785"/>
            <a:ext cx="3500938" cy="2764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7F999-2A18-42F6-AB6B-967F5B7A367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6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88052" y="129785"/>
            <a:ext cx="5184934" cy="2764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30838-DD40-4DDE-80C3-35594788F4B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3116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88052" y="129765"/>
            <a:ext cx="5184934" cy="5400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8053" y="756024"/>
            <a:ext cx="2548152" cy="10327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924834" y="756024"/>
            <a:ext cx="2548152" cy="10327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88053" y="1860831"/>
            <a:ext cx="2548152" cy="10335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4834" y="1860831"/>
            <a:ext cx="2548152" cy="10335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AD0B-533C-4F2F-8334-3EAD10DCA5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557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083" y="2082058"/>
            <a:ext cx="4896882" cy="643518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083" y="1373289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699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398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097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795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494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19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892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591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28529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5" y="725271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6993" indent="0">
              <a:buNone/>
              <a:defRPr sz="1100" b="1"/>
            </a:lvl2pPr>
            <a:lvl3pPr marL="513983" indent="0">
              <a:buNone/>
              <a:defRPr sz="1000" b="1"/>
            </a:lvl3pPr>
            <a:lvl4pPr marL="770972" indent="0">
              <a:buNone/>
              <a:defRPr sz="900" b="1"/>
            </a:lvl4pPr>
            <a:lvl5pPr marL="1027958" indent="0">
              <a:buNone/>
              <a:defRPr sz="900" b="1"/>
            </a:lvl5pPr>
            <a:lvl6pPr marL="1284949" indent="0">
              <a:buNone/>
              <a:defRPr sz="900" b="1"/>
            </a:lvl6pPr>
            <a:lvl7pPr marL="1541935" indent="0">
              <a:buNone/>
              <a:defRPr sz="900" b="1"/>
            </a:lvl7pPr>
            <a:lvl8pPr marL="1798924" indent="0">
              <a:buNone/>
              <a:defRPr sz="900" b="1"/>
            </a:lvl8pPr>
            <a:lvl9pPr marL="2055918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055" y="1027531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6549" y="725271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6993" indent="0">
              <a:buNone/>
              <a:defRPr sz="1100" b="1"/>
            </a:lvl2pPr>
            <a:lvl3pPr marL="513983" indent="0">
              <a:buNone/>
              <a:defRPr sz="1000" b="1"/>
            </a:lvl3pPr>
            <a:lvl4pPr marL="770972" indent="0">
              <a:buNone/>
              <a:defRPr sz="900" b="1"/>
            </a:lvl4pPr>
            <a:lvl5pPr marL="1027958" indent="0">
              <a:buNone/>
              <a:defRPr sz="900" b="1"/>
            </a:lvl5pPr>
            <a:lvl6pPr marL="1284949" indent="0">
              <a:buNone/>
              <a:defRPr sz="900" b="1"/>
            </a:lvl6pPr>
            <a:lvl7pPr marL="1541935" indent="0">
              <a:buNone/>
              <a:defRPr sz="900" b="1"/>
            </a:lvl7pPr>
            <a:lvl8pPr marL="1798924" indent="0">
              <a:buNone/>
              <a:defRPr sz="900" b="1"/>
            </a:lvl8pPr>
            <a:lvl9pPr marL="2055918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6549" y="1027531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3" y="129008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53" y="678021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6993" indent="0">
              <a:buNone/>
              <a:defRPr sz="700"/>
            </a:lvl2pPr>
            <a:lvl3pPr marL="513983" indent="0">
              <a:buNone/>
              <a:defRPr sz="600"/>
            </a:lvl3pPr>
            <a:lvl4pPr marL="770972" indent="0">
              <a:buNone/>
              <a:defRPr sz="500"/>
            </a:lvl4pPr>
            <a:lvl5pPr marL="1027958" indent="0">
              <a:buNone/>
              <a:defRPr sz="500"/>
            </a:lvl5pPr>
            <a:lvl6pPr marL="1284949" indent="0">
              <a:buNone/>
              <a:defRPr sz="500"/>
            </a:lvl6pPr>
            <a:lvl7pPr marL="1541935" indent="0">
              <a:buNone/>
              <a:defRPr sz="500"/>
            </a:lvl7pPr>
            <a:lvl8pPr marL="1798924" indent="0">
              <a:buNone/>
              <a:defRPr sz="500"/>
            </a:lvl8pPr>
            <a:lvl9pPr marL="2055918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05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9205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6993" indent="0">
              <a:buNone/>
              <a:defRPr sz="1600"/>
            </a:lvl2pPr>
            <a:lvl3pPr marL="513983" indent="0">
              <a:buNone/>
              <a:defRPr sz="1400"/>
            </a:lvl3pPr>
            <a:lvl4pPr marL="770972" indent="0">
              <a:buNone/>
              <a:defRPr sz="1100"/>
            </a:lvl4pPr>
            <a:lvl5pPr marL="1027958" indent="0">
              <a:buNone/>
              <a:defRPr sz="1100"/>
            </a:lvl5pPr>
            <a:lvl6pPr marL="1284949" indent="0">
              <a:buNone/>
              <a:defRPr sz="1100"/>
            </a:lvl6pPr>
            <a:lvl7pPr marL="1541935" indent="0">
              <a:buNone/>
              <a:defRPr sz="1100"/>
            </a:lvl7pPr>
            <a:lvl8pPr marL="1798924" indent="0">
              <a:buNone/>
              <a:defRPr sz="1100"/>
            </a:lvl8pPr>
            <a:lvl9pPr marL="2055918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9205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6993" indent="0">
              <a:buNone/>
              <a:defRPr sz="700"/>
            </a:lvl2pPr>
            <a:lvl3pPr marL="513983" indent="0">
              <a:buNone/>
              <a:defRPr sz="600"/>
            </a:lvl3pPr>
            <a:lvl4pPr marL="770972" indent="0">
              <a:buNone/>
              <a:defRPr sz="500"/>
            </a:lvl4pPr>
            <a:lvl5pPr marL="1027958" indent="0">
              <a:buNone/>
              <a:defRPr sz="500"/>
            </a:lvl5pPr>
            <a:lvl6pPr marL="1284949" indent="0">
              <a:buNone/>
              <a:defRPr sz="500"/>
            </a:lvl6pPr>
            <a:lvl7pPr marL="1541935" indent="0">
              <a:buNone/>
              <a:defRPr sz="500"/>
            </a:lvl7pPr>
            <a:lvl8pPr marL="1798924" indent="0">
              <a:buNone/>
              <a:defRPr sz="500"/>
            </a:lvl8pPr>
            <a:lvl9pPr marL="2055918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B97"/>
            </a:gs>
            <a:gs pos="50000">
              <a:srgbClr val="FFFFCC"/>
            </a:gs>
            <a:gs pos="100000">
              <a:srgbClr val="FFCB97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70"/>
            <a:ext cx="5184934" cy="540015"/>
          </a:xfrm>
          <a:prstGeom prst="rect">
            <a:avLst/>
          </a:prstGeom>
        </p:spPr>
        <p:txBody>
          <a:bodyPr vert="horz" lIns="51398" tIns="25700" rIns="51398" bIns="257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398" tIns="25700" rIns="51398" bIns="2570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8052" y="3003092"/>
            <a:ext cx="1344242" cy="172505"/>
          </a:xfrm>
          <a:prstGeom prst="rect">
            <a:avLst/>
          </a:prstGeom>
        </p:spPr>
        <p:txBody>
          <a:bodyPr vert="horz" lIns="51398" tIns="25700" rIns="51398" bIns="2570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68357" y="3003092"/>
            <a:ext cx="1824329" cy="172505"/>
          </a:xfrm>
          <a:prstGeom prst="rect">
            <a:avLst/>
          </a:prstGeom>
        </p:spPr>
        <p:txBody>
          <a:bodyPr vert="horz" lIns="51398" tIns="25700" rIns="51398" bIns="2570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128744" y="3003092"/>
            <a:ext cx="1344242" cy="172505"/>
          </a:xfrm>
          <a:prstGeom prst="rect">
            <a:avLst/>
          </a:prstGeom>
        </p:spPr>
        <p:txBody>
          <a:bodyPr vert="horz" lIns="51398" tIns="25700" rIns="51398" bIns="2570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3983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44" indent="-192744" algn="l" defTabSz="5139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12" indent="-160620" algn="l" defTabSz="51398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480" indent="-128497" algn="l" defTabSz="51398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9463" indent="-128497" algn="l" defTabSz="513983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455" indent="-128497" algn="l" defTabSz="513983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442" indent="-128497" algn="l" defTabSz="513983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431" indent="-128497" algn="l" defTabSz="513983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422" indent="-128497" algn="l" defTabSz="513983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414" indent="-128497" algn="l" defTabSz="513983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398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93" algn="l" defTabSz="51398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3983" algn="l" defTabSz="51398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0972" algn="l" defTabSz="51398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958" algn="l" defTabSz="51398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949" algn="l" defTabSz="51398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1935" algn="l" defTabSz="51398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8924" algn="l" defTabSz="51398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5918" algn="l" defTabSz="51398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B97"/>
            </a:gs>
            <a:gs pos="50000">
              <a:srgbClr val="FFFFCC"/>
            </a:gs>
            <a:gs pos="100000">
              <a:srgbClr val="FFCB97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8052" y="129765"/>
            <a:ext cx="5184934" cy="54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396" tIns="25698" rIns="51396" bIns="256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8052" y="756021"/>
            <a:ext cx="5184934" cy="213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396" tIns="25698" rIns="51396" bIns="2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8052" y="2950590"/>
            <a:ext cx="1344242" cy="22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396" tIns="25698" rIns="51396" bIns="25698" numCol="1" anchor="t" anchorCtr="0" compatLnSpc="1">
            <a:prstTxWarp prst="textNoShape">
              <a:avLst/>
            </a:prstTxWarp>
          </a:bodyPr>
          <a:lstStyle>
            <a:lvl1pPr>
              <a:defRPr sz="700" smtClean="0"/>
            </a:lvl1pPr>
          </a:lstStyle>
          <a:p>
            <a:pPr defTabSz="91421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357" y="2950590"/>
            <a:ext cx="1824329" cy="22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396" tIns="25698" rIns="51396" bIns="25698" numCol="1" anchor="t" anchorCtr="0" compatLnSpc="1">
            <a:prstTxWarp prst="textNoShape">
              <a:avLst/>
            </a:prstTxWarp>
          </a:bodyPr>
          <a:lstStyle>
            <a:lvl1pPr algn="ctr">
              <a:defRPr sz="700" smtClean="0"/>
            </a:lvl1pPr>
          </a:lstStyle>
          <a:p>
            <a:pPr defTabSz="91421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8744" y="2950590"/>
            <a:ext cx="1344242" cy="22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396" tIns="25698" rIns="51396" bIns="25698" numCol="1" anchor="t" anchorCtr="0" compatLnSpc="1">
            <a:prstTxWarp prst="textNoShape">
              <a:avLst/>
            </a:prstTxWarp>
          </a:bodyPr>
          <a:lstStyle>
            <a:lvl1pPr algn="r">
              <a:defRPr sz="700" smtClean="0"/>
            </a:lvl1pPr>
          </a:lstStyle>
          <a:p>
            <a:pPr defTabSz="914211" fontAlgn="base">
              <a:spcBef>
                <a:spcPct val="0"/>
              </a:spcBef>
              <a:spcAft>
                <a:spcPct val="0"/>
              </a:spcAft>
              <a:defRPr/>
            </a:pPr>
            <a:fld id="{BAA4DA5A-F107-4C63-91BA-6160ADA37F12}" type="slidenum">
              <a:rPr lang="ru-RU" smtClean="0">
                <a:solidFill>
                  <a:srgbClr val="000000"/>
                </a:solidFill>
              </a:rPr>
              <a:pPr defTabSz="91421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/>
  <p:hf sldNum="0" hdr="0" ftr="0" dt="0"/>
  <p:txStyles>
    <p:titleStyle>
      <a:lvl1pPr algn="ctr" defTabSz="514562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562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2pPr>
      <a:lvl3pPr algn="ctr" defTabSz="514562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3pPr>
      <a:lvl4pPr algn="ctr" defTabSz="514562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4pPr>
      <a:lvl5pPr algn="ctr" defTabSz="514562" rtl="0" eaLnBrk="0" fontAlgn="base" hangingPunct="0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</a:defRPr>
      </a:lvl5pPr>
      <a:lvl6pPr marL="245354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490709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73606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981406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193387" indent="-193387" algn="l" defTabSz="514562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442" indent="-161013" algn="l" defTabSz="514562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43202" indent="-128641" algn="l" defTabSz="514562" rtl="0" eaLnBrk="0" fontAlgn="base" hangingPunct="0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899620" indent="-128641" algn="l" defTabSz="514562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56050" indent="-127789" algn="l" defTabSz="514562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349435" indent="-122676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1594784" indent="-122676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1840135" indent="-122676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2085489" indent="-122676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49070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5354" algn="l" defTabSz="49070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90709" algn="l" defTabSz="49070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6060" algn="l" defTabSz="49070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81406" algn="l" defTabSz="49070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26760" algn="l" defTabSz="49070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107" algn="l" defTabSz="49070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7459" algn="l" defTabSz="49070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62812" algn="l" defTabSz="49070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3"/>
            <a:ext cx="5761038" cy="465705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50000">
                <a:schemeClr val="bg1"/>
              </a:gs>
              <a:gs pos="100000">
                <a:srgbClr val="FF7C80"/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</p:spPr>
        <p:txBody>
          <a:bodyPr lIns="39686" tIns="19844" rIns="39686" bIns="19844" anchor="ctr"/>
          <a:lstStyle/>
          <a:p>
            <a:pPr algn="ctr" defTabSz="3935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srgbClr val="000000"/>
                </a:solidFill>
              </a:rPr>
              <a:t> </a:t>
            </a:r>
            <a:endParaRPr lang="ru-RU" sz="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86" name="Прямоугольник 6"/>
          <p:cNvSpPr>
            <a:spLocks noChangeArrowheads="1"/>
          </p:cNvSpPr>
          <p:nvPr/>
        </p:nvSpPr>
        <p:spPr bwMode="auto">
          <a:xfrm>
            <a:off x="0" y="132666"/>
            <a:ext cx="5739034" cy="2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5365" tIns="27682" rIns="55365" bIns="27682" anchor="ctr">
            <a:spAutoFit/>
          </a:bodyPr>
          <a:lstStyle/>
          <a:p>
            <a:pPr algn="ctr" defTabSz="517122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latin typeface="Times New Roman Cyr" pitchFamily="18" charset="0"/>
                <a:cs typeface="Times New Roman Cyr" pitchFamily="18" charset="0"/>
              </a:rPr>
              <a:t>Источники получения материалов</a:t>
            </a:r>
            <a:endParaRPr lang="ru-RU" sz="1200" b="1" dirty="0">
              <a:solidFill>
                <a:srgbClr val="000000"/>
              </a:solidFill>
              <a:latin typeface="Times New Roman Cyr" pitchFamily="18" charset="0"/>
              <a:cs typeface="Times New Roman Cyr" pitchFamily="18" charset="0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 bwMode="auto">
          <a:xfrm>
            <a:off x="5452555" y="140818"/>
            <a:ext cx="209913" cy="18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2052"/>
          <p:cNvSpPr>
            <a:spLocks noChangeArrowheads="1"/>
          </p:cNvSpPr>
          <p:nvPr/>
        </p:nvSpPr>
        <p:spPr bwMode="auto">
          <a:xfrm>
            <a:off x="5475288" y="101600"/>
            <a:ext cx="241300" cy="222250"/>
          </a:xfrm>
          <a:prstGeom prst="ellipse">
            <a:avLst/>
          </a:prstGeom>
          <a:solidFill>
            <a:sysClr val="window" lastClr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lIns="53831" tIns="26915" rIns="53831" bIns="26915" anchor="ctr"/>
          <a:lstStyle/>
          <a:p>
            <a:pPr algn="ctr" defTabSz="536193" eaLnBrk="0" hangingPunct="0"/>
            <a:r>
              <a:rPr lang="ru-RU" sz="9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 bwMode="auto">
          <a:xfrm>
            <a:off x="31728" y="1425747"/>
            <a:ext cx="1557963" cy="612068"/>
          </a:xfrm>
          <a:prstGeom prst="snip2SameRect">
            <a:avLst/>
          </a:prstGeom>
          <a:solidFill>
            <a:schemeClr val="accent1">
              <a:alpha val="7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2" tIns="45711" rIns="91422" bIns="45711" numCol="1" spcCol="0" rtlCol="0" anchor="t" anchorCtr="0" compatLnSpc="1">
            <a:prstTxWarp prst="textNoShape">
              <a:avLst/>
            </a:prstTxWarp>
          </a:bodyPr>
          <a:lstStyle/>
          <a:p>
            <a:pPr algn="ctr" defTabSz="9142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 Cyr" pitchFamily="18" charset="0"/>
                <a:cs typeface="Times New Roman Cyr" pitchFamily="18" charset="0"/>
              </a:rPr>
              <a:t>Книги учета отмобилизованных (призванных) граждан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pitchFamily="18" charset="0"/>
              <a:cs typeface="Times New Roman Cyr" pitchFamily="18" charset="0"/>
            </a:endParaRPr>
          </a:p>
        </p:txBody>
      </p:sp>
      <p:sp>
        <p:nvSpPr>
          <p:cNvPr id="15" name="Прямоугольник с двумя вырезанными соседними углами 14"/>
          <p:cNvSpPr/>
          <p:nvPr/>
        </p:nvSpPr>
        <p:spPr bwMode="auto">
          <a:xfrm>
            <a:off x="792287" y="1980084"/>
            <a:ext cx="1872208" cy="1224136"/>
          </a:xfrm>
          <a:prstGeom prst="snip2Same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20000">
                <a:schemeClr val="accent1">
                  <a:shade val="67500"/>
                  <a:satMod val="115000"/>
                  <a:alpha val="8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2" tIns="45711" rIns="91422" bIns="45711" numCol="1" spcCol="0" rtlCol="0" anchor="t" anchorCtr="0" compatLnSpc="1">
            <a:prstTxWarp prst="textNoShape">
              <a:avLst/>
            </a:prstTxWarp>
          </a:bodyPr>
          <a:lstStyle/>
          <a:p>
            <a:pPr algn="ctr" defTabSz="9142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 Cyr" pitchFamily="18" charset="0"/>
                <a:cs typeface="Times New Roman Cyr" pitchFamily="18" charset="0"/>
              </a:rPr>
              <a:t>Книги памяти, изданные субъектами Российской Федерации, муниципальными образованиями, общественными объединениями</a:t>
            </a:r>
          </a:p>
        </p:txBody>
      </p:sp>
      <p:sp>
        <p:nvSpPr>
          <p:cNvPr id="16" name="Прямоугольник с двумя вырезанными соседними углами 15"/>
          <p:cNvSpPr/>
          <p:nvPr/>
        </p:nvSpPr>
        <p:spPr bwMode="auto">
          <a:xfrm>
            <a:off x="4101453" y="2484140"/>
            <a:ext cx="1557813" cy="755948"/>
          </a:xfrm>
          <a:prstGeom prst="snip2SameRect">
            <a:avLst/>
          </a:prstGeom>
          <a:solidFill>
            <a:schemeClr val="accent1">
              <a:alpha val="76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2" tIns="45711" rIns="91422" bIns="45711" numCol="1" spcCol="0" rtlCol="0" anchor="t" anchorCtr="0" compatLnSpc="1">
            <a:prstTxWarp prst="textNoShape">
              <a:avLst/>
            </a:prstTxWarp>
          </a:bodyPr>
          <a:lstStyle/>
          <a:p>
            <a:pPr algn="ctr" defTabSz="9142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 Cyr" pitchFamily="18" charset="0"/>
                <a:cs typeface="Times New Roman Cyr" pitchFamily="18" charset="0"/>
              </a:rPr>
              <a:t>Учетные данные по выдаче удостоверений участника Великой Отечественной войны</a:t>
            </a:r>
          </a:p>
        </p:txBody>
      </p:sp>
      <p:sp>
        <p:nvSpPr>
          <p:cNvPr id="13" name="Стрелка вниз 12"/>
          <p:cNvSpPr/>
          <p:nvPr/>
        </p:nvSpPr>
        <p:spPr bwMode="auto">
          <a:xfrm>
            <a:off x="21134" y="470609"/>
            <a:ext cx="144016" cy="290231"/>
          </a:xfrm>
          <a:prstGeom prst="downArrow">
            <a:avLst/>
          </a:prstGeom>
          <a:solidFill>
            <a:srgbClr val="FDA3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2" tIns="45711" rIns="91422" bIns="45711" numCol="1" spcCol="0" rtlCol="0" anchor="t" anchorCtr="0" compatLnSpc="1">
            <a:prstTxWarp prst="textNoShape">
              <a:avLst/>
            </a:prstTxWarp>
          </a:bodyPr>
          <a:lstStyle/>
          <a:p>
            <a:pPr defTabSz="91422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latin typeface="Arial" charset="0"/>
            </a:endParaRPr>
          </a:p>
        </p:txBody>
      </p:sp>
      <p:sp>
        <p:nvSpPr>
          <p:cNvPr id="19" name="Стрелка вниз 18"/>
          <p:cNvSpPr/>
          <p:nvPr/>
        </p:nvSpPr>
        <p:spPr bwMode="auto">
          <a:xfrm>
            <a:off x="3229725" y="433788"/>
            <a:ext cx="144016" cy="181937"/>
          </a:xfrm>
          <a:prstGeom prst="downArrow">
            <a:avLst/>
          </a:prstGeom>
          <a:solidFill>
            <a:srgbClr val="FDA3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2" tIns="45711" rIns="91422" bIns="45711" numCol="1" spcCol="0" rtlCol="0" anchor="t" anchorCtr="0" compatLnSpc="1">
            <a:prstTxWarp prst="textNoShape">
              <a:avLst/>
            </a:prstTxWarp>
          </a:bodyPr>
          <a:lstStyle/>
          <a:p>
            <a:pPr defTabSz="91422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latin typeface="Arial" charset="0"/>
            </a:endParaRPr>
          </a:p>
        </p:txBody>
      </p:sp>
      <p:sp>
        <p:nvSpPr>
          <p:cNvPr id="20" name="Стрелка вниз 19"/>
          <p:cNvSpPr/>
          <p:nvPr/>
        </p:nvSpPr>
        <p:spPr bwMode="auto">
          <a:xfrm>
            <a:off x="4444796" y="466599"/>
            <a:ext cx="144016" cy="1011901"/>
          </a:xfrm>
          <a:prstGeom prst="downArrow">
            <a:avLst/>
          </a:prstGeom>
          <a:solidFill>
            <a:srgbClr val="FDA3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2" tIns="45711" rIns="91422" bIns="45711" numCol="1" spcCol="0" rtlCol="0" anchor="t" anchorCtr="0" compatLnSpc="1">
            <a:prstTxWarp prst="textNoShape">
              <a:avLst/>
            </a:prstTxWarp>
          </a:bodyPr>
          <a:lstStyle/>
          <a:p>
            <a:pPr defTabSz="91422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latin typeface="Arial" charset="0"/>
            </a:endParaRPr>
          </a:p>
        </p:txBody>
      </p:sp>
      <p:sp>
        <p:nvSpPr>
          <p:cNvPr id="21" name="Стрелка вниз 20"/>
          <p:cNvSpPr/>
          <p:nvPr/>
        </p:nvSpPr>
        <p:spPr bwMode="auto">
          <a:xfrm>
            <a:off x="1690449" y="465716"/>
            <a:ext cx="144016" cy="1514368"/>
          </a:xfrm>
          <a:prstGeom prst="downArrow">
            <a:avLst/>
          </a:prstGeom>
          <a:solidFill>
            <a:srgbClr val="FDA3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2" tIns="45711" rIns="91422" bIns="45711" numCol="1" spcCol="0" rtlCol="0" anchor="t" anchorCtr="0" compatLnSpc="1">
            <a:prstTxWarp prst="textNoShape">
              <a:avLst/>
            </a:prstTxWarp>
          </a:bodyPr>
          <a:lstStyle/>
          <a:p>
            <a:pPr defTabSz="91422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latin typeface="Arial" charset="0"/>
            </a:endParaRPr>
          </a:p>
        </p:txBody>
      </p:sp>
      <p:pic>
        <p:nvPicPr>
          <p:cNvPr id="1027" name="Picture 3" descr="C:\Users\ab1721\Desktop\Книга Памяти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2425538"/>
            <a:ext cx="612040" cy="79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b1721\Desktop\Книга Памяти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719" y="2472358"/>
            <a:ext cx="512923" cy="70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b1721\Desktop\Фото из ВК\20190110_1113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9" y="491000"/>
            <a:ext cx="1409382" cy="105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b1721\Desktop\Фото из ВК\20190110_11133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976" y="615725"/>
            <a:ext cx="1215033" cy="162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с двумя вырезанными соседними углами 13"/>
          <p:cNvSpPr/>
          <p:nvPr/>
        </p:nvSpPr>
        <p:spPr bwMode="auto">
          <a:xfrm>
            <a:off x="2715975" y="1675913"/>
            <a:ext cx="1215033" cy="559856"/>
          </a:xfrm>
          <a:prstGeom prst="snip2SameRect">
            <a:avLst/>
          </a:prstGeom>
          <a:solidFill>
            <a:schemeClr val="accent1">
              <a:alpha val="7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2" tIns="45711" rIns="91422" bIns="45711" numCol="1" spcCol="0" rtlCol="0" anchor="t" anchorCtr="0" compatLnSpc="1">
            <a:prstTxWarp prst="textNoShape">
              <a:avLst/>
            </a:prstTxWarp>
          </a:bodyPr>
          <a:lstStyle/>
          <a:p>
            <a:pPr algn="ctr" defTabSz="9142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 Cyr" pitchFamily="18" charset="0"/>
                <a:cs typeface="Times New Roman Cyr" pitchFamily="18" charset="0"/>
              </a:rPr>
              <a:t>Алфавитные книги </a:t>
            </a:r>
            <a:r>
              <a:rPr lang="ru-RU" dirty="0">
                <a:latin typeface="Times New Roman Cyr" pitchFamily="18" charset="0"/>
                <a:cs typeface="Times New Roman Cyr" pitchFamily="18" charset="0"/>
              </a:rPr>
              <a:t>учета погибших</a:t>
            </a:r>
          </a:p>
        </p:txBody>
      </p:sp>
      <p:pic>
        <p:nvPicPr>
          <p:cNvPr id="2054" name="Picture 6" descr="C:\Users\ab1721\Desktop\Постановление ЦК КПСС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508" y="498559"/>
            <a:ext cx="1013923" cy="139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b1721\Desktop\Фото из ВК\20190110_11120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310" y="1476028"/>
            <a:ext cx="1498098" cy="112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b1721\Desktop\Работа по сбору материалов об участниках ВОВ\Удостоверение участника ВОВ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91" y="2259545"/>
            <a:ext cx="739682" cy="98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718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632"/>
            <a:ext cx="5761038" cy="465705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50000">
                <a:schemeClr val="bg1"/>
              </a:gs>
              <a:gs pos="100000">
                <a:srgbClr val="FF7C80"/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</p:spPr>
        <p:txBody>
          <a:bodyPr lIns="39686" tIns="19844" rIns="39686" bIns="19844" anchor="ctr"/>
          <a:lstStyle/>
          <a:p>
            <a:pPr algn="ctr" defTabSz="3935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srgbClr val="000000"/>
                </a:solidFill>
              </a:rPr>
              <a:t> </a:t>
            </a:r>
            <a:endParaRPr lang="ru-RU" sz="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86" name="Прямоугольник 6"/>
          <p:cNvSpPr>
            <a:spLocks noChangeArrowheads="1"/>
          </p:cNvSpPr>
          <p:nvPr/>
        </p:nvSpPr>
        <p:spPr bwMode="auto">
          <a:xfrm>
            <a:off x="0" y="58800"/>
            <a:ext cx="5662468" cy="35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5365" tIns="27682" rIns="55365" bIns="27682" anchor="ctr">
            <a:spAutoFit/>
          </a:bodyPr>
          <a:lstStyle/>
          <a:p>
            <a:pPr algn="ctr" defTabSz="517122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latin typeface="Times New Roman Cyr" pitchFamily="18" charset="0"/>
                <a:cs typeface="Times New Roman Cyr" pitchFamily="18" charset="0"/>
              </a:rPr>
              <a:t>Требования к представлению материалов, разработанные Департаментом культуры Министерства обороны Российской Федерации</a:t>
            </a:r>
            <a:endParaRPr lang="ru-RU" sz="1200" b="1" dirty="0">
              <a:solidFill>
                <a:srgbClr val="000000"/>
              </a:solidFill>
              <a:latin typeface="Times New Roman Cyr" pitchFamily="18" charset="0"/>
              <a:cs typeface="Times New Roman Cyr" pitchFamily="18" charset="0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 bwMode="auto">
          <a:xfrm>
            <a:off x="5452555" y="140818"/>
            <a:ext cx="209913" cy="18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2052"/>
          <p:cNvSpPr>
            <a:spLocks noChangeArrowheads="1"/>
          </p:cNvSpPr>
          <p:nvPr/>
        </p:nvSpPr>
        <p:spPr bwMode="auto">
          <a:xfrm>
            <a:off x="5383913" y="140818"/>
            <a:ext cx="241300" cy="222250"/>
          </a:xfrm>
          <a:prstGeom prst="ellipse">
            <a:avLst/>
          </a:prstGeom>
          <a:solidFill>
            <a:sysClr val="window" lastClr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lIns="53831" tIns="26915" rIns="53831" bIns="26915" anchor="ctr"/>
          <a:lstStyle/>
          <a:p>
            <a:pPr algn="ctr" defTabSz="536193" eaLnBrk="0" hangingPunct="0"/>
            <a:r>
              <a:rPr lang="ru-RU" sz="9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232" y="649755"/>
            <a:ext cx="5184576" cy="1815864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ru-RU" sz="1400" dirty="0">
                <a:latin typeface="Times New Roman Cyr" pitchFamily="18" charset="0"/>
                <a:cs typeface="Times New Roman Cyr" pitchFamily="18" charset="0"/>
              </a:rPr>
              <a:t>Формат отсканированных фотографий – </a:t>
            </a:r>
            <a:r>
              <a:rPr lang="en-US" sz="1400" dirty="0">
                <a:latin typeface="Times New Roman Cyr" pitchFamily="18" charset="0"/>
                <a:cs typeface="Times New Roman Cyr" pitchFamily="18" charset="0"/>
              </a:rPr>
              <a:t>TIFF</a:t>
            </a:r>
            <a:r>
              <a:rPr lang="ru-RU" sz="1400" dirty="0">
                <a:latin typeface="Times New Roman Cyr" pitchFamily="18" charset="0"/>
                <a:cs typeface="Times New Roman Cyr" pitchFamily="18" charset="0"/>
              </a:rPr>
              <a:t> (без компрессии);</a:t>
            </a:r>
          </a:p>
          <a:p>
            <a:r>
              <a:rPr lang="ru-RU" sz="1400" dirty="0">
                <a:latin typeface="Times New Roman Cyr" pitchFamily="18" charset="0"/>
                <a:cs typeface="Times New Roman Cyr" pitchFamily="18" charset="0"/>
              </a:rPr>
              <a:t>Разрешение фотографии – не ниже 300 </a:t>
            </a:r>
            <a:r>
              <a:rPr lang="en-US" sz="1400" dirty="0">
                <a:latin typeface="Times New Roman Cyr" pitchFamily="18" charset="0"/>
                <a:cs typeface="Times New Roman Cyr" pitchFamily="18" charset="0"/>
              </a:rPr>
              <a:t>dpi</a:t>
            </a:r>
            <a:r>
              <a:rPr lang="ru-RU" sz="1400" dirty="0">
                <a:latin typeface="Times New Roman Cyr" pitchFamily="18" charset="0"/>
                <a:cs typeface="Times New Roman Cyr" pitchFamily="18" charset="0"/>
              </a:rPr>
              <a:t>;</a:t>
            </a:r>
          </a:p>
          <a:p>
            <a:r>
              <a:rPr lang="ru-RU" sz="1400" dirty="0">
                <a:latin typeface="Times New Roman Cyr" pitchFamily="18" charset="0"/>
                <a:cs typeface="Times New Roman Cyr" pitchFamily="18" charset="0"/>
              </a:rPr>
              <a:t>Оптимальный вес файла – не более 5 Мбайт;</a:t>
            </a:r>
          </a:p>
          <a:p>
            <a:r>
              <a:rPr lang="ru-RU" sz="1400" dirty="0">
                <a:latin typeface="Times New Roman Cyr" pitchFamily="18" charset="0"/>
                <a:cs typeface="Times New Roman Cyr" pitchFamily="18" charset="0"/>
              </a:rPr>
              <a:t>Изображение на фотографии – анфас, вертикальное;</a:t>
            </a:r>
          </a:p>
          <a:p>
            <a:r>
              <a:rPr lang="ru-RU" sz="1400" dirty="0">
                <a:latin typeface="Times New Roman Cyr" pitchFamily="18" charset="0"/>
                <a:cs typeface="Times New Roman Cyr" pitchFamily="18" charset="0"/>
              </a:rPr>
              <a:t>Текстовый редактор – </a:t>
            </a:r>
            <a:r>
              <a:rPr lang="en-US" sz="1400" dirty="0">
                <a:latin typeface="Times New Roman Cyr" pitchFamily="18" charset="0"/>
                <a:cs typeface="Times New Roman Cyr" pitchFamily="18" charset="0"/>
              </a:rPr>
              <a:t>Word</a:t>
            </a:r>
            <a:r>
              <a:rPr lang="ru-RU" sz="1400" dirty="0">
                <a:latin typeface="Times New Roman Cyr" pitchFamily="18" charset="0"/>
                <a:cs typeface="Times New Roman Cyr" pitchFamily="18" charset="0"/>
              </a:rPr>
              <a:t>.</a:t>
            </a:r>
          </a:p>
          <a:p>
            <a:r>
              <a:rPr lang="ru-RU" sz="1400" dirty="0">
                <a:latin typeface="Times New Roman Cyr" pitchFamily="18" charset="0"/>
                <a:cs typeface="Times New Roman Cyr" pitchFamily="18" charset="0"/>
              </a:rPr>
              <a:t> </a:t>
            </a:r>
          </a:p>
          <a:p>
            <a:endParaRPr lang="ru-RU" sz="1400" dirty="0">
              <a:latin typeface="Times New Roman Cyr" pitchFamily="18" charset="0"/>
              <a:cs typeface="Times New Roman Cyr" pitchFamily="18" charset="0"/>
            </a:endParaRPr>
          </a:p>
          <a:p>
            <a:endParaRPr lang="ru-RU" sz="1400" dirty="0">
              <a:latin typeface="Times New Roman Cyr" pitchFamily="18" charset="0"/>
              <a:cs typeface="Times New Roman Cy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87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3"/>
            <a:ext cx="5761038" cy="465705"/>
          </a:xfrm>
          <a:prstGeom prst="rect">
            <a:avLst/>
          </a:prstGeom>
          <a:gradFill rotWithShape="0">
            <a:gsLst>
              <a:gs pos="0">
                <a:srgbClr val="FF7C80"/>
              </a:gs>
              <a:gs pos="50000">
                <a:schemeClr val="bg1"/>
              </a:gs>
              <a:gs pos="100000">
                <a:srgbClr val="FF7C80"/>
              </a:gs>
            </a:gsLst>
            <a:lin ang="5400000" scaled="1"/>
          </a:gradFill>
          <a:ln w="76200" algn="ctr">
            <a:noFill/>
            <a:miter lim="800000"/>
            <a:headEnd/>
            <a:tailEnd/>
          </a:ln>
        </p:spPr>
        <p:txBody>
          <a:bodyPr lIns="39686" tIns="19844" rIns="39686" bIns="19844" anchor="ctr"/>
          <a:lstStyle/>
          <a:p>
            <a:pPr algn="ctr" defTabSz="3935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800" b="1" dirty="0">
                <a:solidFill>
                  <a:srgbClr val="000000"/>
                </a:solidFill>
              </a:rPr>
              <a:t> </a:t>
            </a:r>
            <a:endParaRPr lang="ru-RU" sz="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86" name="Прямоугольник 6"/>
          <p:cNvSpPr>
            <a:spLocks noChangeArrowheads="1"/>
          </p:cNvSpPr>
          <p:nvPr/>
        </p:nvSpPr>
        <p:spPr bwMode="auto">
          <a:xfrm>
            <a:off x="0" y="132666"/>
            <a:ext cx="5739034" cy="2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5365" tIns="27682" rIns="55365" bIns="27682" anchor="ctr">
            <a:spAutoFit/>
          </a:bodyPr>
          <a:lstStyle/>
          <a:p>
            <a:pPr algn="ctr" defTabSz="517122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 Cyr" pitchFamily="18" charset="0"/>
                <a:cs typeface="Times New Roman Cyr" pitchFamily="18" charset="0"/>
              </a:rPr>
              <a:t>ОБРАЗЕЦ ПРЕДСТАВЛЕНИЯ МАТЕРИАЛОВ С ФОТОГРАФИЕЙ</a:t>
            </a:r>
            <a:endParaRPr lang="ru-RU" sz="1200" b="1" dirty="0">
              <a:solidFill>
                <a:srgbClr val="000000"/>
              </a:solidFill>
              <a:latin typeface="Times New Roman Cyr" pitchFamily="18" charset="0"/>
              <a:cs typeface="Times New Roman Cyr" pitchFamily="18" charset="0"/>
            </a:endParaRPr>
          </a:p>
        </p:txBody>
      </p:sp>
      <p:sp>
        <p:nvSpPr>
          <p:cNvPr id="6" name="Номер слайда 1"/>
          <p:cNvSpPr txBox="1">
            <a:spLocks/>
          </p:cNvSpPr>
          <p:nvPr/>
        </p:nvSpPr>
        <p:spPr bwMode="auto">
          <a:xfrm>
            <a:off x="5452555" y="140818"/>
            <a:ext cx="209913" cy="187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17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2052"/>
          <p:cNvSpPr>
            <a:spLocks noChangeArrowheads="1"/>
          </p:cNvSpPr>
          <p:nvPr/>
        </p:nvSpPr>
        <p:spPr bwMode="auto">
          <a:xfrm>
            <a:off x="5475288" y="101600"/>
            <a:ext cx="241300" cy="222250"/>
          </a:xfrm>
          <a:prstGeom prst="ellipse">
            <a:avLst/>
          </a:prstGeom>
          <a:solidFill>
            <a:sysClr val="window" lastClr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lIns="53831" tIns="26915" rIns="53831" bIns="26915" anchor="ctr"/>
          <a:lstStyle/>
          <a:p>
            <a:pPr algn="ctr" defTabSz="536193" eaLnBrk="0" hangingPunct="0"/>
            <a:r>
              <a:rPr lang="ru-RU" sz="9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1026" name="Picture 2" descr="C:\Users\ab1723\Desktop\Документ Microsoft Publisher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31" y="683940"/>
            <a:ext cx="1141423" cy="190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29654" y="1620044"/>
            <a:ext cx="2879725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700" u="sng" dirty="0" smtClean="0"/>
              <a:t>В тексте к фотографии указываются:</a:t>
            </a:r>
          </a:p>
          <a:p>
            <a:pPr algn="ctr"/>
            <a:endParaRPr lang="ru-RU" sz="700" dirty="0" smtClean="0"/>
          </a:p>
          <a:p>
            <a:pPr algn="ctr"/>
            <a:r>
              <a:rPr lang="ru-RU" sz="700" dirty="0" smtClean="0"/>
              <a:t>воинское </a:t>
            </a:r>
            <a:r>
              <a:rPr lang="ru-RU" sz="700" dirty="0"/>
              <a:t>звание, </a:t>
            </a:r>
            <a:endParaRPr lang="ru-RU" sz="700" dirty="0" smtClean="0"/>
          </a:p>
          <a:p>
            <a:pPr algn="ctr"/>
            <a:r>
              <a:rPr lang="ru-RU" sz="700" dirty="0" smtClean="0"/>
              <a:t>фамилия</a:t>
            </a:r>
            <a:r>
              <a:rPr lang="ru-RU" sz="700" dirty="0"/>
              <a:t>, имя, отчество, </a:t>
            </a:r>
            <a:endParaRPr lang="ru-RU" sz="700" dirty="0" smtClean="0"/>
          </a:p>
          <a:p>
            <a:pPr algn="ctr"/>
            <a:r>
              <a:rPr lang="ru-RU" sz="700" dirty="0" smtClean="0"/>
              <a:t>год </a:t>
            </a:r>
            <a:r>
              <a:rPr lang="ru-RU" sz="700" dirty="0"/>
              <a:t>рождения, </a:t>
            </a:r>
            <a:endParaRPr lang="ru-RU" sz="700" dirty="0" smtClean="0"/>
          </a:p>
          <a:p>
            <a:pPr algn="ctr"/>
            <a:r>
              <a:rPr lang="ru-RU" sz="700" dirty="0" smtClean="0"/>
              <a:t>награды</a:t>
            </a:r>
            <a:endParaRPr lang="ru-RU" sz="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40656" y="611932"/>
            <a:ext cx="35280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Формат отсканированных фотографий – TIFF (без компрессии);</a:t>
            </a:r>
          </a:p>
          <a:p>
            <a:r>
              <a:rPr lang="ru-RU" sz="800" dirty="0"/>
              <a:t>Разрешение фотографии – не ниже 300 </a:t>
            </a:r>
            <a:r>
              <a:rPr lang="ru-RU" sz="800" dirty="0" err="1"/>
              <a:t>dpi</a:t>
            </a:r>
            <a:r>
              <a:rPr lang="ru-RU" sz="800" dirty="0"/>
              <a:t>;</a:t>
            </a:r>
          </a:p>
          <a:p>
            <a:r>
              <a:rPr lang="ru-RU" sz="800" dirty="0"/>
              <a:t>Оптимальный вес файла – не более 5 Мбайт;</a:t>
            </a:r>
          </a:p>
          <a:p>
            <a:r>
              <a:rPr lang="ru-RU" sz="800" dirty="0"/>
              <a:t>Изображение на фотографии – анфас, вертикальное;</a:t>
            </a:r>
          </a:p>
          <a:p>
            <a:r>
              <a:rPr lang="ru-RU" sz="800" dirty="0"/>
              <a:t>Текстовый редактор – </a:t>
            </a:r>
            <a:r>
              <a:rPr lang="ru-RU" sz="800" dirty="0" err="1"/>
              <a:t>Word</a:t>
            </a:r>
            <a:r>
              <a:rPr lang="ru-RU" sz="8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3002" y="2700164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Название файла «Фамилия Имя Отчество, год рождения». </a:t>
            </a:r>
            <a:br>
              <a:rPr lang="ru-RU" dirty="0" smtClean="0"/>
            </a:br>
            <a:r>
              <a:rPr lang="ru-RU" dirty="0"/>
              <a:t>Например «Крючков Абрам Иванович, 1910 г.р.»</a:t>
            </a:r>
          </a:p>
        </p:txBody>
      </p:sp>
    </p:spTree>
    <p:extLst>
      <p:ext uri="{BB962C8B-B14F-4D97-AF65-F5344CB8AC3E}">
        <p14:creationId xmlns:p14="http://schemas.microsoft.com/office/powerpoint/2010/main" val="3897988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4787</TotalTime>
  <Words>166</Words>
  <Application>Microsoft Office PowerPoint</Application>
  <PresentationFormat>Произвольный</PresentationFormat>
  <Paragraphs>31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3_Тема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oper11n03</dc:creator>
  <cp:lastModifiedBy>Ольга С. Братчикова</cp:lastModifiedBy>
  <cp:revision>424</cp:revision>
  <cp:lastPrinted>2019-01-10T13:49:18Z</cp:lastPrinted>
  <dcterms:modified xsi:type="dcterms:W3CDTF">2019-01-23T11:02:53Z</dcterms:modified>
</cp:coreProperties>
</file>